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533"/>
    <a:srgbClr val="4C23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5195" autoAdjust="0"/>
  </p:normalViewPr>
  <p:slideViewPr>
    <p:cSldViewPr>
      <p:cViewPr varScale="1">
        <p:scale>
          <a:sx n="102" d="100"/>
          <a:sy n="102" d="100"/>
        </p:scale>
        <p:origin x="8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1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69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2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3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84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43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02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85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972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90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756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CD987-D5F0-423A-B571-656612AAA3E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8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5049180"/>
            <a:ext cx="3109645" cy="131170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1208568" y="5857924"/>
            <a:ext cx="216000" cy="216000"/>
            <a:chOff x="2772000" y="1932221"/>
            <a:chExt cx="2340000" cy="2340000"/>
          </a:xfrm>
        </p:grpSpPr>
        <p:sp>
          <p:nvSpPr>
            <p:cNvPr id="9" name="Rectangle 8"/>
            <p:cNvSpPr/>
            <p:nvPr/>
          </p:nvSpPr>
          <p:spPr>
            <a:xfrm>
              <a:off x="2772000" y="1932221"/>
              <a:ext cx="2340000" cy="23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546000" y="2706221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768408" y="5857924"/>
            <a:ext cx="216000" cy="216000"/>
            <a:chOff x="2772000" y="1932221"/>
            <a:chExt cx="2340000" cy="2340000"/>
          </a:xfrm>
        </p:grpSpPr>
        <p:sp>
          <p:nvSpPr>
            <p:cNvPr id="15" name="Rectangle 14"/>
            <p:cNvSpPr/>
            <p:nvPr/>
          </p:nvSpPr>
          <p:spPr>
            <a:xfrm>
              <a:off x="2772000" y="1932221"/>
              <a:ext cx="2340000" cy="23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546000" y="2706221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1208568" y="4417764"/>
            <a:ext cx="216000" cy="216000"/>
          </a:xfrm>
          <a:prstGeom prst="rect">
            <a:avLst/>
          </a:prstGeom>
          <a:solidFill>
            <a:srgbClr val="AA0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2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280014" y="4489210"/>
            <a:ext cx="73108" cy="73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2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8328248" y="5857924"/>
            <a:ext cx="216000" cy="216000"/>
            <a:chOff x="2772000" y="1932221"/>
            <a:chExt cx="2340000" cy="2340000"/>
          </a:xfrm>
        </p:grpSpPr>
        <p:sp>
          <p:nvSpPr>
            <p:cNvPr id="18" name="Rectangle 17"/>
            <p:cNvSpPr/>
            <p:nvPr/>
          </p:nvSpPr>
          <p:spPr>
            <a:xfrm>
              <a:off x="2772000" y="1932221"/>
              <a:ext cx="2340000" cy="23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546000" y="2706221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768408" y="4417764"/>
            <a:ext cx="216000" cy="216000"/>
            <a:chOff x="2772000" y="1932221"/>
            <a:chExt cx="2340000" cy="2340000"/>
          </a:xfrm>
        </p:grpSpPr>
        <p:sp>
          <p:nvSpPr>
            <p:cNvPr id="24" name="Rectangle 23"/>
            <p:cNvSpPr/>
            <p:nvPr/>
          </p:nvSpPr>
          <p:spPr>
            <a:xfrm>
              <a:off x="2772000" y="1932221"/>
              <a:ext cx="2340000" cy="23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546000" y="2706221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1208568" y="2977604"/>
            <a:ext cx="216000" cy="216000"/>
            <a:chOff x="2772000" y="1932221"/>
            <a:chExt cx="2340000" cy="2340000"/>
          </a:xfrm>
        </p:grpSpPr>
        <p:sp>
          <p:nvSpPr>
            <p:cNvPr id="27" name="Rectangle 26"/>
            <p:cNvSpPr/>
            <p:nvPr/>
          </p:nvSpPr>
          <p:spPr>
            <a:xfrm>
              <a:off x="2772000" y="1932221"/>
              <a:ext cx="2340000" cy="23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546000" y="2706221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92870" y="1906210"/>
            <a:ext cx="6606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600" b="1" dirty="0">
                <a:latin typeface="Arial" panose="020B0604020202020204" pitchFamily="34" charset="0"/>
                <a:cs typeface="Arial" panose="020B0604020202020204" pitchFamily="34" charset="0"/>
              </a:rPr>
              <a:t>PRESENTATION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3600" b="1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9396" y="3501009"/>
            <a:ext cx="51001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ro-RO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ro-RO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surname</a:t>
            </a:r>
            <a:endParaRPr lang="ro-RO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2000" dirty="0" err="1"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E619B3-AF27-DB39-BAB3-5C3F89C45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2010" y="97032"/>
            <a:ext cx="1224584" cy="12077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3695E8-83DB-9976-737B-1EC7490D4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5221" y="97032"/>
            <a:ext cx="1219035" cy="11631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1CF37E-4264-2D1E-7AFA-8B19FF4DD8F6}"/>
              </a:ext>
            </a:extLst>
          </p:cNvPr>
          <p:cNvSpPr txBox="1"/>
          <p:nvPr/>
        </p:nvSpPr>
        <p:spPr>
          <a:xfrm>
            <a:off x="592870" y="359864"/>
            <a:ext cx="576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latin typeface="Arial Black" panose="020B0A04020102020204" pitchFamily="34" charset="0"/>
                <a:cs typeface="Arial" panose="020B0604020202020204" pitchFamily="34" charset="0"/>
              </a:rPr>
              <a:t>CIBv2026</a:t>
            </a:r>
          </a:p>
          <a:p>
            <a:r>
              <a:rPr lang="en-GB" sz="2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en-GB" sz="2800" b="1" i="0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30</a:t>
            </a:r>
            <a:r>
              <a:rPr lang="en-GB" sz="2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8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of October 2026</a:t>
            </a:r>
            <a:endParaRPr lang="ro-RO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011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460596" y="6381328"/>
            <a:ext cx="216000" cy="216000"/>
            <a:chOff x="2772000" y="1932221"/>
            <a:chExt cx="2340000" cy="2340000"/>
          </a:xfrm>
        </p:grpSpPr>
        <p:sp>
          <p:nvSpPr>
            <p:cNvPr id="5" name="Rectangle 4"/>
            <p:cNvSpPr/>
            <p:nvPr/>
          </p:nvSpPr>
          <p:spPr>
            <a:xfrm>
              <a:off x="2772000" y="1932221"/>
              <a:ext cx="2340000" cy="23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546000" y="2706221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15380" y="980728"/>
            <a:ext cx="111612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Blip>
                <a:blip r:embed="rId2"/>
              </a:buBlip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Lorem ipsum dolor </a:t>
            </a:r>
          </a:p>
          <a:p>
            <a:pPr marL="800100" lvl="1" indent="-342900" algn="just">
              <a:buFont typeface=".AppleSystemUIFont" charset="-120"/>
              <a:buChar char="-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Lorem ipsum dolor </a:t>
            </a:r>
          </a:p>
          <a:p>
            <a:pPr marL="1257300" lvl="2" indent="-342900" algn="just">
              <a:buFont typeface="Wingdings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Lorem ipsum dolor</a:t>
            </a:r>
          </a:p>
          <a:p>
            <a:pPr algn="just"/>
            <a:endParaRPr lang="ro-RO" sz="2000" dirty="0">
              <a:latin typeface="Arial" panose="020B0604020202020204" pitchFamily="34" charset="0"/>
              <a:ea typeface="UT Symbols" charset="0"/>
              <a:cs typeface="Arial" panose="020B0604020202020204" pitchFamily="34" charset="0"/>
            </a:endParaRPr>
          </a:p>
          <a:p>
            <a:pPr marL="342900" indent="-342900" algn="just">
              <a:buBlip>
                <a:blip r:embed="rId2"/>
              </a:buBlip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Nam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magna, Lorem ipsum dolor ac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o-R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Blip>
                <a:blip r:embed="rId2"/>
              </a:buBlip>
            </a:pPr>
            <a:endParaRPr lang="ro-R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Blip>
                <a:blip r:embed="rId2"/>
              </a:buBlip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dictum dui 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Maecenas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tempus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gravida. Nam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D7039D-4A1F-3B7B-8316-B580FD7ED495}"/>
              </a:ext>
            </a:extLst>
          </p:cNvPr>
          <p:cNvSpPr txBox="1"/>
          <p:nvPr/>
        </p:nvSpPr>
        <p:spPr>
          <a:xfrm>
            <a:off x="503214" y="88176"/>
            <a:ext cx="57606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Black" panose="020B0A04020102020204" pitchFamily="34" charset="0"/>
                <a:cs typeface="Arial" panose="020B0604020202020204" pitchFamily="34" charset="0"/>
              </a:rPr>
              <a:t>CIBv2026</a:t>
            </a:r>
          </a:p>
          <a:p>
            <a:r>
              <a:rPr lang="en-GB" sz="1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en-GB" sz="1400" b="1" i="0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30</a:t>
            </a:r>
            <a:r>
              <a:rPr lang="en-GB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of October 2026</a:t>
            </a:r>
            <a:endParaRPr lang="ro-RO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966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164</TotalTime>
  <Words>121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.AppleSystemUIFont</vt:lpstr>
      <vt:lpstr>Arial</vt:lpstr>
      <vt:lpstr>Arial Black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22</cp:revision>
  <dcterms:created xsi:type="dcterms:W3CDTF">2017-10-19T09:49:50Z</dcterms:created>
  <dcterms:modified xsi:type="dcterms:W3CDTF">2026-09-16T05:58:36Z</dcterms:modified>
</cp:coreProperties>
</file>