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6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A0533"/>
    <a:srgbClr val="4C23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5195" autoAdjust="0"/>
  </p:normalViewPr>
  <p:slideViewPr>
    <p:cSldViewPr>
      <p:cViewPr varScale="1">
        <p:scale>
          <a:sx n="80" d="100"/>
          <a:sy n="80" d="100"/>
        </p:scale>
        <p:origin x="132" y="175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CD987-D5F0-423A-B571-656612AAA3E1}" type="datetimeFigureOut">
              <a:rPr lang="en-US" smtClean="0"/>
              <a:t>9/1/2025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A3DBB-FBA3-4A4C-B7D7-E60F12564F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4715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CD987-D5F0-423A-B571-656612AAA3E1}" type="datetimeFigureOut">
              <a:rPr lang="en-US" smtClean="0"/>
              <a:t>9/1/2025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A3DBB-FBA3-4A4C-B7D7-E60F12564F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95905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CD987-D5F0-423A-B571-656612AAA3E1}" type="datetimeFigureOut">
              <a:rPr lang="en-US" smtClean="0"/>
              <a:t>9/1/2025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A3DBB-FBA3-4A4C-B7D7-E60F12564F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87562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CD987-D5F0-423A-B571-656612AAA3E1}" type="datetimeFigureOut">
              <a:rPr lang="en-US" smtClean="0"/>
              <a:t>9/1/2025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A3DBB-FBA3-4A4C-B7D7-E60F12564F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75697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CD987-D5F0-423A-B571-656612AAA3E1}" type="datetimeFigureOut">
              <a:rPr lang="en-US" smtClean="0"/>
              <a:t>9/1/2025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A3DBB-FBA3-4A4C-B7D7-E60F12564F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66269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CD987-D5F0-423A-B571-656612AAA3E1}" type="datetimeFigureOut">
              <a:rPr lang="en-US" smtClean="0"/>
              <a:t>9/1/2025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A3DBB-FBA3-4A4C-B7D7-E60F12564F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48361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CD987-D5F0-423A-B571-656612AAA3E1}" type="datetimeFigureOut">
              <a:rPr lang="en-US" smtClean="0"/>
              <a:t>9/1/2025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A3DBB-FBA3-4A4C-B7D7-E60F12564F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25848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CD987-D5F0-423A-B571-656612AAA3E1}" type="datetimeFigureOut">
              <a:rPr lang="en-US" smtClean="0"/>
              <a:t>9/1/2025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A3DBB-FBA3-4A4C-B7D7-E60F12564F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430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CD987-D5F0-423A-B571-656612AAA3E1}" type="datetimeFigureOut">
              <a:rPr lang="en-US" smtClean="0"/>
              <a:t>9/1/2025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A3DBB-FBA3-4A4C-B7D7-E60F12564F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10296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CD987-D5F0-423A-B571-656612AAA3E1}" type="datetimeFigureOut">
              <a:rPr lang="en-US" smtClean="0"/>
              <a:t>9/1/2025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A3DBB-FBA3-4A4C-B7D7-E60F12564F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33854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CD987-D5F0-423A-B571-656612AAA3E1}" type="datetimeFigureOut">
              <a:rPr lang="en-US" smtClean="0"/>
              <a:t>9/1/2025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A3DBB-FBA3-4A4C-B7D7-E60F12564F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09727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2CD987-D5F0-423A-B571-656612AAA3E1}" type="datetimeFigureOut">
              <a:rPr lang="en-US" smtClean="0"/>
              <a:t>9/1/2025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5A3DBB-FBA3-4A4C-B7D7-E60F12564F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61863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7" r:id="rId1"/>
    <p:sldLayoutId id="2147483848" r:id="rId2"/>
    <p:sldLayoutId id="2147483849" r:id="rId3"/>
    <p:sldLayoutId id="2147483850" r:id="rId4"/>
    <p:sldLayoutId id="2147483851" r:id="rId5"/>
    <p:sldLayoutId id="2147483852" r:id="rId6"/>
    <p:sldLayoutId id="2147483853" r:id="rId7"/>
    <p:sldLayoutId id="2147483854" r:id="rId8"/>
    <p:sldLayoutId id="2147483855" r:id="rId9"/>
    <p:sldLayoutId id="2147483856" r:id="rId10"/>
    <p:sldLayoutId id="214748385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9376" y="5049180"/>
            <a:ext cx="3109645" cy="1311705"/>
          </a:xfrm>
          <a:prstGeom prst="rect">
            <a:avLst/>
          </a:prstGeom>
        </p:spPr>
      </p:pic>
      <p:grpSp>
        <p:nvGrpSpPr>
          <p:cNvPr id="8" name="Group 7"/>
          <p:cNvGrpSpPr/>
          <p:nvPr/>
        </p:nvGrpSpPr>
        <p:grpSpPr>
          <a:xfrm>
            <a:off x="11208568" y="5857924"/>
            <a:ext cx="216000" cy="216000"/>
            <a:chOff x="2772000" y="1932221"/>
            <a:chExt cx="2340000" cy="2340000"/>
          </a:xfrm>
        </p:grpSpPr>
        <p:sp>
          <p:nvSpPr>
            <p:cNvPr id="9" name="Rectangle 8"/>
            <p:cNvSpPr/>
            <p:nvPr/>
          </p:nvSpPr>
          <p:spPr>
            <a:xfrm>
              <a:off x="2772000" y="1932221"/>
              <a:ext cx="2340000" cy="234000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10" name="Rectangle 9"/>
            <p:cNvSpPr/>
            <p:nvPr/>
          </p:nvSpPr>
          <p:spPr>
            <a:xfrm>
              <a:off x="3546000" y="2706221"/>
              <a:ext cx="792000" cy="79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tx1"/>
                </a:solidFill>
              </a:endParaRPr>
            </a:p>
          </p:txBody>
        </p:sp>
      </p:grpSp>
      <p:grpSp>
        <p:nvGrpSpPr>
          <p:cNvPr id="14" name="Group 13"/>
          <p:cNvGrpSpPr/>
          <p:nvPr/>
        </p:nvGrpSpPr>
        <p:grpSpPr>
          <a:xfrm>
            <a:off x="9768408" y="5857924"/>
            <a:ext cx="216000" cy="216000"/>
            <a:chOff x="2772000" y="1932221"/>
            <a:chExt cx="2340000" cy="2340000"/>
          </a:xfrm>
        </p:grpSpPr>
        <p:sp>
          <p:nvSpPr>
            <p:cNvPr id="15" name="Rectangle 14"/>
            <p:cNvSpPr/>
            <p:nvPr/>
          </p:nvSpPr>
          <p:spPr>
            <a:xfrm>
              <a:off x="2772000" y="1932221"/>
              <a:ext cx="2340000" cy="234000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16" name="Rectangle 15"/>
            <p:cNvSpPr/>
            <p:nvPr/>
          </p:nvSpPr>
          <p:spPr>
            <a:xfrm>
              <a:off x="3546000" y="2706221"/>
              <a:ext cx="792000" cy="79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tx1"/>
                </a:solidFill>
              </a:endParaRPr>
            </a:p>
          </p:txBody>
        </p:sp>
      </p:grpSp>
      <p:sp>
        <p:nvSpPr>
          <p:cNvPr id="21" name="Rectangle 20"/>
          <p:cNvSpPr/>
          <p:nvPr/>
        </p:nvSpPr>
        <p:spPr>
          <a:xfrm>
            <a:off x="11208568" y="4417764"/>
            <a:ext cx="216000" cy="216000"/>
          </a:xfrm>
          <a:prstGeom prst="rect">
            <a:avLst/>
          </a:prstGeom>
          <a:solidFill>
            <a:srgbClr val="AA05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solidFill>
                  <a:schemeClr val="bg2">
                    <a:lumMod val="75000"/>
                  </a:schemeClr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11280014" y="4489210"/>
            <a:ext cx="73108" cy="7310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solidFill>
                  <a:schemeClr val="bg2">
                    <a:lumMod val="75000"/>
                  </a:schemeClr>
                </a:solidFill>
              </a:ln>
              <a:solidFill>
                <a:schemeClr val="tx1"/>
              </a:solidFill>
            </a:endParaRPr>
          </a:p>
        </p:txBody>
      </p:sp>
      <p:grpSp>
        <p:nvGrpSpPr>
          <p:cNvPr id="17" name="Group 16"/>
          <p:cNvGrpSpPr/>
          <p:nvPr/>
        </p:nvGrpSpPr>
        <p:grpSpPr>
          <a:xfrm>
            <a:off x="8328248" y="5857924"/>
            <a:ext cx="216000" cy="216000"/>
            <a:chOff x="2772000" y="1932221"/>
            <a:chExt cx="2340000" cy="2340000"/>
          </a:xfrm>
        </p:grpSpPr>
        <p:sp>
          <p:nvSpPr>
            <p:cNvPr id="18" name="Rectangle 17"/>
            <p:cNvSpPr/>
            <p:nvPr/>
          </p:nvSpPr>
          <p:spPr>
            <a:xfrm>
              <a:off x="2772000" y="1932221"/>
              <a:ext cx="2340000" cy="234000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19" name="Rectangle 18"/>
            <p:cNvSpPr/>
            <p:nvPr/>
          </p:nvSpPr>
          <p:spPr>
            <a:xfrm>
              <a:off x="3546000" y="2706221"/>
              <a:ext cx="792000" cy="79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tx1"/>
                </a:solidFill>
              </a:endParaRPr>
            </a:p>
          </p:txBody>
        </p:sp>
      </p:grpSp>
      <p:grpSp>
        <p:nvGrpSpPr>
          <p:cNvPr id="23" name="Group 22"/>
          <p:cNvGrpSpPr/>
          <p:nvPr/>
        </p:nvGrpSpPr>
        <p:grpSpPr>
          <a:xfrm>
            <a:off x="9768408" y="4417764"/>
            <a:ext cx="216000" cy="216000"/>
            <a:chOff x="2772000" y="1932221"/>
            <a:chExt cx="2340000" cy="2340000"/>
          </a:xfrm>
        </p:grpSpPr>
        <p:sp>
          <p:nvSpPr>
            <p:cNvPr id="24" name="Rectangle 23"/>
            <p:cNvSpPr/>
            <p:nvPr/>
          </p:nvSpPr>
          <p:spPr>
            <a:xfrm>
              <a:off x="2772000" y="1932221"/>
              <a:ext cx="2340000" cy="234000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25" name="Rectangle 24"/>
            <p:cNvSpPr/>
            <p:nvPr/>
          </p:nvSpPr>
          <p:spPr>
            <a:xfrm>
              <a:off x="3546000" y="2706221"/>
              <a:ext cx="792000" cy="79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tx1"/>
                </a:solidFill>
              </a:endParaRPr>
            </a:p>
          </p:txBody>
        </p:sp>
      </p:grpSp>
      <p:grpSp>
        <p:nvGrpSpPr>
          <p:cNvPr id="26" name="Group 25"/>
          <p:cNvGrpSpPr/>
          <p:nvPr/>
        </p:nvGrpSpPr>
        <p:grpSpPr>
          <a:xfrm>
            <a:off x="11208568" y="2977604"/>
            <a:ext cx="216000" cy="216000"/>
            <a:chOff x="2772000" y="1932221"/>
            <a:chExt cx="2340000" cy="2340000"/>
          </a:xfrm>
        </p:grpSpPr>
        <p:sp>
          <p:nvSpPr>
            <p:cNvPr id="27" name="Rectangle 26"/>
            <p:cNvSpPr/>
            <p:nvPr/>
          </p:nvSpPr>
          <p:spPr>
            <a:xfrm>
              <a:off x="2772000" y="1932221"/>
              <a:ext cx="2340000" cy="234000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28" name="Rectangle 27"/>
            <p:cNvSpPr/>
            <p:nvPr/>
          </p:nvSpPr>
          <p:spPr>
            <a:xfrm>
              <a:off x="3546000" y="2706221"/>
              <a:ext cx="792000" cy="79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tx1"/>
                </a:solidFill>
              </a:endParaRPr>
            </a:p>
          </p:txBody>
        </p:sp>
      </p:grpSp>
      <p:sp>
        <p:nvSpPr>
          <p:cNvPr id="30" name="TextBox 29"/>
          <p:cNvSpPr txBox="1"/>
          <p:nvPr/>
        </p:nvSpPr>
        <p:spPr>
          <a:xfrm>
            <a:off x="592870" y="1906210"/>
            <a:ext cx="660688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 sz="3600" b="1" dirty="0">
                <a:latin typeface="Arial" panose="020B0604020202020204" pitchFamily="34" charset="0"/>
                <a:cs typeface="Arial" panose="020B0604020202020204" pitchFamily="34" charset="0"/>
              </a:rPr>
              <a:t>PRESENTATION </a:t>
            </a:r>
            <a:endParaRPr lang="en-US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o-RO" sz="3600" b="1" dirty="0">
                <a:latin typeface="Arial" panose="020B0604020202020204" pitchFamily="34" charset="0"/>
                <a:cs typeface="Arial" panose="020B0604020202020204" pitchFamily="34" charset="0"/>
              </a:rPr>
              <a:t>TITLE</a:t>
            </a:r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659396" y="3501009"/>
            <a:ext cx="510019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Name</a:t>
            </a:r>
            <a:r>
              <a:rPr lang="ro-RO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o-RO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lang="ro-RO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o-RO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surname</a:t>
            </a:r>
            <a:endParaRPr lang="ro-RO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o-RO" sz="2000" dirty="0" err="1">
                <a:latin typeface="Arial" panose="020B0604020202020204" pitchFamily="34" charset="0"/>
                <a:cs typeface="Arial" panose="020B0604020202020204" pitchFamily="34" charset="0"/>
              </a:rPr>
              <a:t>Affiliation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77E619B3-AF27-DB39-BAB3-5C3F89C4557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012010" y="97032"/>
            <a:ext cx="1224584" cy="1207732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293695E8-83DB-9976-737B-1EC7490D4E1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315221" y="97032"/>
            <a:ext cx="1219035" cy="1163116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EC778CFA-2E32-A6AE-A249-9D094655F59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96935" y="231946"/>
            <a:ext cx="4192114" cy="15778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5011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11460596" y="6381328"/>
            <a:ext cx="216000" cy="216000"/>
            <a:chOff x="2772000" y="1932221"/>
            <a:chExt cx="2340000" cy="2340000"/>
          </a:xfrm>
        </p:grpSpPr>
        <p:sp>
          <p:nvSpPr>
            <p:cNvPr id="5" name="Rectangle 4"/>
            <p:cNvSpPr/>
            <p:nvPr/>
          </p:nvSpPr>
          <p:spPr>
            <a:xfrm>
              <a:off x="2772000" y="1932221"/>
              <a:ext cx="2340000" cy="234000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tx1"/>
                </a:solidFill>
              </a:endParaRPr>
            </a:p>
          </p:txBody>
        </p:sp>
        <p:sp>
          <p:nvSpPr>
            <p:cNvPr id="6" name="Rectangle 5"/>
            <p:cNvSpPr/>
            <p:nvPr/>
          </p:nvSpPr>
          <p:spPr>
            <a:xfrm>
              <a:off x="3546000" y="2706221"/>
              <a:ext cx="792000" cy="79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tx1"/>
                </a:solidFill>
              </a:endParaRPr>
            </a:p>
          </p:txBody>
        </p:sp>
      </p:grpSp>
      <p:sp>
        <p:nvSpPr>
          <p:cNvPr id="7" name="TextBox 6"/>
          <p:cNvSpPr txBox="1"/>
          <p:nvPr/>
        </p:nvSpPr>
        <p:spPr>
          <a:xfrm>
            <a:off x="515380" y="980728"/>
            <a:ext cx="11161216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Blip>
                <a:blip r:embed="rId2"/>
              </a:buBlip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Lorem ipsum dolor sit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consectetur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adipiscing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elit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Nulla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massa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nulla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Lorem ipsum dolor </a:t>
            </a:r>
          </a:p>
          <a:p>
            <a:pPr marL="800100" lvl="1" indent="-342900" algn="just">
              <a:buFont typeface=".AppleSystemUIFont" charset="-120"/>
              <a:buChar char="-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Lorem ipsum dolor </a:t>
            </a:r>
          </a:p>
          <a:p>
            <a:pPr marL="1257300" lvl="2" indent="-342900" algn="just">
              <a:buFont typeface="Wingdings" charset="2"/>
              <a:buChar char="§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Lorem ipsum dolor</a:t>
            </a:r>
          </a:p>
          <a:p>
            <a:pPr algn="just"/>
            <a:endParaRPr lang="ro-RO" sz="2000" dirty="0">
              <a:latin typeface="Arial" panose="020B0604020202020204" pitchFamily="34" charset="0"/>
              <a:ea typeface="UT Symbols" charset="0"/>
              <a:cs typeface="Arial" panose="020B0604020202020204" pitchFamily="34" charset="0"/>
            </a:endParaRPr>
          </a:p>
          <a:p>
            <a:pPr marL="342900" indent="-342900" algn="just">
              <a:buBlip>
                <a:blip r:embed="rId2"/>
              </a:buBlip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Nam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pellentesque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nulla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feugiat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condimentum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erat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lectus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vulputate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magna, Lorem ipsum dolor ac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sollicitudin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Morbi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blandit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posuere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facilisis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o-RO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buBlip>
                <a:blip r:embed="rId2"/>
              </a:buBlip>
            </a:pPr>
            <a:endParaRPr lang="ro-RO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buBlip>
                <a:blip r:embed="rId2"/>
              </a:buBlip>
            </a:pP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Cras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dictum dui a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consectetur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sodales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Curabitur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feugiat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nulla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at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bibendum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consequat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Proin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egestas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est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tellus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tincidunt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sed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tincidunt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dolor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laoreet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Fusce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id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augue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augue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. Maecenas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eget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purus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orci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Donec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tempus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aliquet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gravida. Nam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tortor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elit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blandit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sit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viverra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a,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hendrerit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vitae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nibh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6F8C5CA7-ABF8-0F88-61A8-32364E4592D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5360" y="185210"/>
            <a:ext cx="1728192" cy="6504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09669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162</TotalTime>
  <Words>107</Words>
  <Application>Microsoft Office PowerPoint</Application>
  <PresentationFormat>Widescreen</PresentationFormat>
  <Paragraphs>11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.AppleSystemUIFont</vt:lpstr>
      <vt:lpstr>Arial</vt:lpstr>
      <vt:lpstr>Calibri</vt:lpstr>
      <vt:lpstr>Calibri Light</vt:lpstr>
      <vt:lpstr>Wingdings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Dorin RADU</cp:lastModifiedBy>
  <cp:revision>19</cp:revision>
  <dcterms:created xsi:type="dcterms:W3CDTF">2017-10-19T09:49:50Z</dcterms:created>
  <dcterms:modified xsi:type="dcterms:W3CDTF">2025-09-01T07:29:05Z</dcterms:modified>
</cp:coreProperties>
</file>