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533"/>
    <a:srgbClr val="4C23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195" autoAdjust="0"/>
  </p:normalViewPr>
  <p:slideViewPr>
    <p:cSldViewPr>
      <p:cViewPr varScale="1">
        <p:scale>
          <a:sx n="80" d="100"/>
          <a:sy n="80" d="100"/>
        </p:scale>
        <p:origin x="132" y="17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9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5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6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2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3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4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2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7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D987-D5F0-423A-B571-656612AAA3E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8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5049180"/>
            <a:ext cx="3109645" cy="131170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1208568" y="5857924"/>
            <a:ext cx="216000" cy="216000"/>
            <a:chOff x="2772000" y="1932221"/>
            <a:chExt cx="2340000" cy="2340000"/>
          </a:xfrm>
        </p:grpSpPr>
        <p:sp>
          <p:nvSpPr>
            <p:cNvPr id="9" name="Rectangle 8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768408" y="5857924"/>
            <a:ext cx="216000" cy="216000"/>
            <a:chOff x="2772000" y="1932221"/>
            <a:chExt cx="2340000" cy="2340000"/>
          </a:xfrm>
        </p:grpSpPr>
        <p:sp>
          <p:nvSpPr>
            <p:cNvPr id="15" name="Rectangle 1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1208568" y="4417764"/>
            <a:ext cx="216000" cy="216000"/>
          </a:xfrm>
          <a:prstGeom prst="rect">
            <a:avLst/>
          </a:prstGeom>
          <a:solidFill>
            <a:srgbClr val="AA05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280014" y="4489210"/>
            <a:ext cx="73108" cy="73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328248" y="5857924"/>
            <a:ext cx="216000" cy="216000"/>
            <a:chOff x="2772000" y="1932221"/>
            <a:chExt cx="2340000" cy="2340000"/>
          </a:xfrm>
        </p:grpSpPr>
        <p:sp>
          <p:nvSpPr>
            <p:cNvPr id="18" name="Rectangle 17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768408" y="4417764"/>
            <a:ext cx="216000" cy="216000"/>
            <a:chOff x="2772000" y="1932221"/>
            <a:chExt cx="2340000" cy="2340000"/>
          </a:xfrm>
        </p:grpSpPr>
        <p:sp>
          <p:nvSpPr>
            <p:cNvPr id="24" name="Rectangle 23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208568" y="2977604"/>
            <a:ext cx="216000" cy="216000"/>
            <a:chOff x="2772000" y="1932221"/>
            <a:chExt cx="2340000" cy="2340000"/>
          </a:xfrm>
        </p:grpSpPr>
        <p:sp>
          <p:nvSpPr>
            <p:cNvPr id="27" name="Rectangle 26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92870" y="1906210"/>
            <a:ext cx="6606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9396" y="3501009"/>
            <a:ext cx="51001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endParaRPr lang="ro-RO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dirty="0" err="1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E619B3-AF27-DB39-BAB3-5C3F89C45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2010" y="97032"/>
            <a:ext cx="1224584" cy="12077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3695E8-83DB-9976-737B-1EC7490D4E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5221" y="97032"/>
            <a:ext cx="1219035" cy="11631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C1A40B-88CC-BB93-C814-793A981D73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21" y="232600"/>
            <a:ext cx="40481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1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460596" y="6381328"/>
            <a:ext cx="216000" cy="216000"/>
            <a:chOff x="2772000" y="1932221"/>
            <a:chExt cx="2340000" cy="2340000"/>
          </a:xfrm>
        </p:grpSpPr>
        <p:sp>
          <p:nvSpPr>
            <p:cNvPr id="5" name="Rectangle 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15380" y="980728"/>
            <a:ext cx="111612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Lorem ipsum dolor </a:t>
            </a:r>
          </a:p>
          <a:p>
            <a:pPr marL="800100" lvl="1" indent="-342900" algn="just">
              <a:buFont typeface=".AppleSystemUIFont" charset="-120"/>
              <a:buChar char="-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 </a:t>
            </a:r>
          </a:p>
          <a:p>
            <a:pPr marL="1257300" lvl="2" indent="-342900" algn="just">
              <a:buFont typeface="Wingdings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</a:t>
            </a:r>
          </a:p>
          <a:p>
            <a:pPr algn="just"/>
            <a:endParaRPr lang="ro-RO" sz="2000" dirty="0">
              <a:latin typeface="Arial" panose="020B0604020202020204" pitchFamily="34" charset="0"/>
              <a:ea typeface="UT Symbols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magna, Lorem ipsum dolor ac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dictum dui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gravida. Nam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D7C15C-29DD-E556-E03A-A833D831E0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189911"/>
            <a:ext cx="1872208" cy="68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84432" y="6237312"/>
            <a:ext cx="216000" cy="216000"/>
            <a:chOff x="2772000" y="1932221"/>
            <a:chExt cx="2340000" cy="2340000"/>
          </a:xfrm>
        </p:grpSpPr>
        <p:sp>
          <p:nvSpPr>
            <p:cNvPr id="5" name="Rectangle 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A6E5F50-BD96-4EE6-E961-505CB8FC5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508" y="80629"/>
            <a:ext cx="1368152" cy="519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0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157</TotalTime>
  <Words>107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.AppleSystemUIFont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Dorin RADU</cp:lastModifiedBy>
  <cp:revision>18</cp:revision>
  <dcterms:created xsi:type="dcterms:W3CDTF">2017-10-19T09:49:50Z</dcterms:created>
  <dcterms:modified xsi:type="dcterms:W3CDTF">2024-07-09T08:19:02Z</dcterms:modified>
</cp:coreProperties>
</file>